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0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3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6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CEC8FD-C369-4712-909A-7C90079C8D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7E6DB0A-9F88-4A7F-B1D9-06F5F845B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Southridge</a:t>
            </a:r>
            <a:r>
              <a:rPr lang="en-US" dirty="0" smtClean="0"/>
              <a:t> </a:t>
            </a: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Special Event Videography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Any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Weddings</a:t>
            </a:r>
          </a:p>
          <a:p>
            <a:r>
              <a:rPr lang="en-US" dirty="0" smtClean="0"/>
              <a:t>Anniversaries</a:t>
            </a:r>
          </a:p>
          <a:p>
            <a:r>
              <a:rPr lang="en-US" dirty="0" smtClean="0"/>
              <a:t>Birthdays</a:t>
            </a:r>
          </a:p>
          <a:p>
            <a:r>
              <a:rPr lang="en-US" dirty="0" smtClean="0"/>
              <a:t>Graduations</a:t>
            </a:r>
          </a:p>
          <a:p>
            <a:r>
              <a:rPr lang="en-US" dirty="0" smtClean="0"/>
              <a:t>Recitals</a:t>
            </a:r>
          </a:p>
          <a:p>
            <a:r>
              <a:rPr lang="en-US" dirty="0" smtClean="0"/>
              <a:t>Speeches</a:t>
            </a:r>
          </a:p>
          <a:p>
            <a:r>
              <a:rPr lang="en-US" dirty="0" smtClean="0"/>
              <a:t>School events</a:t>
            </a:r>
          </a:p>
          <a:p>
            <a:r>
              <a:rPr lang="en-US" dirty="0" smtClean="0"/>
              <a:t>Family reunions</a:t>
            </a:r>
          </a:p>
        </p:txBody>
      </p:sp>
      <p:pic>
        <p:nvPicPr>
          <p:cNvPr id="1027" name="Picture 3" descr="C:\Documents and Settings\Tim Huddleston\Local Settings\Temporary Internet Files\Content.IE5\PZGE4E8Y\MPj04223010000[1].jpg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6324601" y="1600200"/>
            <a:ext cx="3277939" cy="4284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digital video and audio</a:t>
            </a:r>
          </a:p>
          <a:p>
            <a:r>
              <a:rPr lang="en-US" dirty="0" smtClean="0"/>
              <a:t>High-resolution video available</a:t>
            </a:r>
          </a:p>
          <a:p>
            <a:r>
              <a:rPr lang="en-US" dirty="0" smtClean="0"/>
              <a:t>Full stereo sound or 5.1 surround sound</a:t>
            </a:r>
          </a:p>
          <a:p>
            <a:r>
              <a:rPr lang="en-US" dirty="0" smtClean="0"/>
              <a:t>Professional-quality lighting for interior or exterior locations</a:t>
            </a:r>
          </a:p>
          <a:p>
            <a:r>
              <a:rPr lang="en-US" dirty="0" smtClean="0"/>
              <a:t>Multiple cameras and microphones</a:t>
            </a:r>
          </a:p>
          <a:p>
            <a:r>
              <a:rPr lang="en-US" dirty="0" smtClean="0"/>
              <a:t>On-scene wireless direction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and Expertise</a:t>
            </a:r>
            <a:endParaRPr lang="en-US" dirty="0"/>
          </a:p>
        </p:txBody>
      </p:sp>
      <p:pic>
        <p:nvPicPr>
          <p:cNvPr id="2050" name="Picture 2" descr="C:\Documents and Settings\Tim Huddleston\Local Settings\Temporary Internet Files\Content.IE5\PZGE4E8Y\MPj0401792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53938" y="2603500"/>
            <a:ext cx="2827937" cy="34163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40 years in the production business</a:t>
            </a:r>
          </a:p>
          <a:p>
            <a:r>
              <a:rPr lang="en-US" dirty="0" smtClean="0"/>
              <a:t>Award-winning videographers</a:t>
            </a:r>
          </a:p>
          <a:p>
            <a:r>
              <a:rPr lang="en-US" dirty="0" smtClean="0"/>
              <a:t>Highly trained crew</a:t>
            </a:r>
          </a:p>
          <a:p>
            <a:r>
              <a:rPr lang="en-US" dirty="0" smtClean="0"/>
              <a:t>Entire team experienced in film/TV</a:t>
            </a:r>
          </a:p>
          <a:p>
            <a:r>
              <a:rPr lang="en-US" dirty="0" smtClean="0"/>
              <a:t>Editors from </a:t>
            </a:r>
            <a:r>
              <a:rPr lang="en-US" smtClean="0"/>
              <a:t>top West Coast </a:t>
            </a:r>
            <a:r>
              <a:rPr lang="en-US" dirty="0" smtClean="0"/>
              <a:t>universities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Videography</a:t>
            </a:r>
          </a:p>
          <a:p>
            <a:r>
              <a:rPr lang="en-US" dirty="0" smtClean="0"/>
              <a:t>Audio production</a:t>
            </a:r>
          </a:p>
          <a:p>
            <a:r>
              <a:rPr lang="en-US" dirty="0" smtClean="0"/>
              <a:t>Audio and video editing</a:t>
            </a:r>
          </a:p>
          <a:p>
            <a:r>
              <a:rPr lang="en-US" dirty="0" smtClean="0"/>
              <a:t>Custom animation</a:t>
            </a:r>
          </a:p>
          <a:p>
            <a:r>
              <a:rPr lang="en-US" dirty="0" smtClean="0"/>
              <a:t>Tape and disc duplication</a:t>
            </a:r>
          </a:p>
          <a:p>
            <a:r>
              <a:rPr lang="en-US" dirty="0" smtClean="0"/>
              <a:t>Analog-to-digital conversion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</TotalTime>
  <Words>94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Southridge Video</vt:lpstr>
      <vt:lpstr>Capture Any Event</vt:lpstr>
      <vt:lpstr>State of the Art</vt:lpstr>
      <vt:lpstr>Experience and Expertise</vt:lpstr>
      <vt:lpstr>Our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Huddleston</dc:creator>
  <cp:lastModifiedBy>Mary Lemons</cp:lastModifiedBy>
  <cp:revision>16</cp:revision>
  <dcterms:created xsi:type="dcterms:W3CDTF">2006-11-04T18:49:16Z</dcterms:created>
  <dcterms:modified xsi:type="dcterms:W3CDTF">2016-01-07T16:45:33Z</dcterms:modified>
</cp:coreProperties>
</file>